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03" r:id="rId3"/>
    <p:sldId id="336"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23" r:id="rId45"/>
    <p:sldId id="324" r:id="rId46"/>
    <p:sldId id="302" r:id="rId47"/>
    <p:sldId id="291" r:id="rId48"/>
    <p:sldId id="280" r:id="rId49"/>
    <p:sldId id="292" r:id="rId50"/>
    <p:sldId id="316" r:id="rId51"/>
    <p:sldId id="318" r:id="rId52"/>
    <p:sldId id="317" r:id="rId53"/>
    <p:sldId id="278" r:id="rId54"/>
    <p:sldId id="281" r:id="rId55"/>
    <p:sldId id="283" r:id="rId56"/>
    <p:sldId id="282" r:id="rId57"/>
    <p:sldId id="284" r:id="rId58"/>
    <p:sldId id="331" r:id="rId59"/>
    <p:sldId id="319" r:id="rId60"/>
    <p:sldId id="263" r:id="rId61"/>
    <p:sldId id="328" r:id="rId62"/>
    <p:sldId id="334" r:id="rId63"/>
    <p:sldId id="329"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work closely with </a:t>
            </a:r>
            <a:r>
              <a:rPr lang="en-GB" sz="1800">
                <a:effectLst/>
                <a:latin typeface="Calibri" panose="020F0502020204030204" pitchFamily="34" charset="0"/>
                <a:ea typeface="Calibri" panose="020F0502020204030204" pitchFamily="34" charset="0"/>
                <a:cs typeface="Times New Roman" panose="02020603050405020304" pitchFamily="18" charset="0"/>
              </a:rPr>
              <a:t>domain experts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a:t>https://jeffhale.medium.com/five-takeaways-from-the-visual-display-of-quantitative-information-dd36dae35299</a:t>
            </a:r>
            <a:endParaRPr lang="en-US" dirty="0"/>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Data science as debugging</a:t>
            </a:r>
            <a:endParaRPr lang="en-US" dirty="0"/>
          </a:p>
        </p:txBody>
      </p:sp>
    </p:spTree>
    <p:extLst>
      <p:ext uri="{BB962C8B-B14F-4D97-AF65-F5344CB8AC3E}">
        <p14:creationId xmlns:p14="http://schemas.microsoft.com/office/powerpoint/2010/main" val="333037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18387</TotalTime>
  <Words>2696</Words>
  <Application>Microsoft Macintosh PowerPoint</Application>
  <PresentationFormat>Widescreen</PresentationFormat>
  <Paragraphs>272</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Data science as (visual) debugging data storytelling have you done PCA yet? (have you turned it off and on again?) work closely with domain experts</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178</cp:revision>
  <cp:lastPrinted>2023-09-21T09:58:26Z</cp:lastPrinted>
  <dcterms:created xsi:type="dcterms:W3CDTF">2023-09-18T08:47:09Z</dcterms:created>
  <dcterms:modified xsi:type="dcterms:W3CDTF">2023-10-30T10:17:19Z</dcterms:modified>
</cp:coreProperties>
</file>